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72" r:id="rId4"/>
    <p:sldId id="280" r:id="rId5"/>
    <p:sldId id="289" r:id="rId6"/>
    <p:sldId id="288" r:id="rId7"/>
    <p:sldId id="287" r:id="rId8"/>
    <p:sldId id="286" r:id="rId9"/>
    <p:sldId id="285" r:id="rId10"/>
    <p:sldId id="284" r:id="rId11"/>
    <p:sldId id="283" r:id="rId12"/>
    <p:sldId id="282" r:id="rId13"/>
    <p:sldId id="263" r:id="rId14"/>
    <p:sldId id="281" r:id="rId15"/>
    <p:sldId id="279" r:id="rId16"/>
    <p:sldId id="278" r:id="rId17"/>
    <p:sldId id="295" r:id="rId18"/>
    <p:sldId id="277" r:id="rId19"/>
    <p:sldId id="276" r:id="rId20"/>
    <p:sldId id="275" r:id="rId21"/>
    <p:sldId id="296" r:id="rId22"/>
    <p:sldId id="290" r:id="rId23"/>
    <p:sldId id="292" r:id="rId24"/>
    <p:sldId id="274" r:id="rId25"/>
    <p:sldId id="273" r:id="rId26"/>
    <p:sldId id="271" r:id="rId27"/>
    <p:sldId id="293" r:id="rId28"/>
    <p:sldId id="270" r:id="rId29"/>
    <p:sldId id="269" r:id="rId30"/>
    <p:sldId id="268" r:id="rId31"/>
    <p:sldId id="267" r:id="rId32"/>
    <p:sldId id="265" r:id="rId33"/>
    <p:sldId id="264" r:id="rId34"/>
    <p:sldId id="262" r:id="rId35"/>
    <p:sldId id="261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5CDE"/>
    <a:srgbClr val="2975FF"/>
    <a:srgbClr val="008000"/>
    <a:srgbClr val="006600"/>
    <a:srgbClr val="002B70"/>
    <a:srgbClr val="001B4C"/>
    <a:srgbClr val="002560"/>
    <a:srgbClr val="9CBCF6"/>
    <a:srgbClr val="6199FF"/>
    <a:srgbClr val="6DA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21"/>
          <p:cNvPicPr/>
          <p:nvPr/>
        </p:nvPicPr>
        <p:blipFill>
          <a:blip r:embed="rId2" cstate="print">
            <a:lum bright="12000"/>
          </a:blip>
          <a:srcRect r="1449" b="35556"/>
          <a:stretch>
            <a:fillRect/>
          </a:stretch>
        </p:blipFill>
        <p:spPr bwMode="auto">
          <a:xfrm>
            <a:off x="1928794" y="2643182"/>
            <a:ext cx="457203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428604"/>
            <a:ext cx="5929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РУССКИЙ КЛУБ ПРИГЛАШАЕТ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НА ПРАЗДНИЧНОЕ ЗАСЕДАНИЕ!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5143512"/>
            <a:ext cx="7000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ДАВАЙТЕ </a:t>
            </a:r>
            <a:r>
              <a:rPr lang="ru-RU" sz="4400" b="1" dirty="0" err="1" smtClean="0">
                <a:solidFill>
                  <a:srgbClr val="FF0000"/>
                </a:solidFill>
              </a:rPr>
              <a:t>ПОЗНАКОМИМСя</a:t>
            </a:r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642918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6600"/>
                </a:solidFill>
              </a:rPr>
              <a:t>Поздравление</a:t>
            </a:r>
            <a:r>
              <a:rPr lang="ru-RU" sz="6000" b="1" dirty="0" smtClean="0">
                <a:solidFill>
                  <a:srgbClr val="006600"/>
                </a:solidFill>
              </a:rPr>
              <a:t> Деда Мороза</a:t>
            </a:r>
            <a:endParaRPr lang="ru-RU" sz="6000" dirty="0">
              <a:solidFill>
                <a:srgbClr val="006600"/>
              </a:solidFill>
            </a:endParaRPr>
          </a:p>
        </p:txBody>
      </p:sp>
      <p:pic>
        <p:nvPicPr>
          <p:cNvPr id="23554" name="Picture 2" descr="http://loshnicayaslisad.by/10/%EF%E8%F1%FC%EC%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4857784" cy="364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1000108"/>
            <a:ext cx="4176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2975FF"/>
                </a:solidFill>
              </a:rPr>
              <a:t>Стихи </a:t>
            </a:r>
            <a:r>
              <a:rPr lang="ru-RU" sz="5400" b="1" dirty="0" smtClean="0">
                <a:solidFill>
                  <a:srgbClr val="2975FF"/>
                </a:solidFill>
              </a:rPr>
              <a:t>о зиме</a:t>
            </a:r>
            <a:endParaRPr lang="ru-RU" sz="5400" dirty="0">
              <a:solidFill>
                <a:srgbClr val="2975FF"/>
              </a:solidFill>
            </a:endParaRPr>
          </a:p>
        </p:txBody>
      </p:sp>
      <p:pic>
        <p:nvPicPr>
          <p:cNvPr id="22530" name="Picture 2" descr="https://ds04.infourok.ru/uploads/ex/0022/000284a9-d97f5d2e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30" y="1071546"/>
            <a:ext cx="6643670" cy="498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28604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2975FF"/>
                </a:solidFill>
              </a:rPr>
              <a:t>Песня</a:t>
            </a:r>
          </a:p>
          <a:p>
            <a:pPr algn="ctr"/>
            <a:r>
              <a:rPr lang="ru-RU" sz="5400" dirty="0" smtClean="0">
                <a:solidFill>
                  <a:srgbClr val="2975FF"/>
                </a:solidFill>
              </a:rPr>
              <a:t> «</a:t>
            </a:r>
            <a:r>
              <a:rPr lang="ru-RU" sz="5400" b="1" dirty="0" smtClean="0">
                <a:solidFill>
                  <a:srgbClr val="2975FF"/>
                </a:solidFill>
              </a:rPr>
              <a:t>Снег кружится</a:t>
            </a:r>
            <a:r>
              <a:rPr lang="ru-RU" sz="5400" dirty="0" smtClean="0">
                <a:solidFill>
                  <a:srgbClr val="2975FF"/>
                </a:solidFill>
              </a:rPr>
              <a:t>»</a:t>
            </a:r>
            <a:endParaRPr lang="ru-RU" sz="5400" dirty="0">
              <a:solidFill>
                <a:srgbClr val="2975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857496"/>
            <a:ext cx="9001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2975FF"/>
                </a:solidFill>
              </a:rPr>
              <a:t>Снег кружится, летает, летает,</a:t>
            </a:r>
            <a:br>
              <a:rPr lang="ru-RU" sz="4800" b="1" dirty="0" smtClean="0">
                <a:solidFill>
                  <a:srgbClr val="2975FF"/>
                </a:solidFill>
              </a:rPr>
            </a:br>
            <a:r>
              <a:rPr lang="ru-RU" sz="4800" b="1" dirty="0" smtClean="0">
                <a:solidFill>
                  <a:srgbClr val="2975FF"/>
                </a:solidFill>
              </a:rPr>
              <a:t>И позёмкою клубясь,</a:t>
            </a:r>
            <a:br>
              <a:rPr lang="ru-RU" sz="4800" b="1" dirty="0" smtClean="0">
                <a:solidFill>
                  <a:srgbClr val="2975FF"/>
                </a:solidFill>
              </a:rPr>
            </a:br>
            <a:r>
              <a:rPr lang="ru-RU" sz="4800" b="1" dirty="0" smtClean="0">
                <a:solidFill>
                  <a:srgbClr val="2975FF"/>
                </a:solidFill>
              </a:rPr>
              <a:t>Заметает зима, заметает</a:t>
            </a:r>
            <a:br>
              <a:rPr lang="ru-RU" sz="4800" b="1" dirty="0" smtClean="0">
                <a:solidFill>
                  <a:srgbClr val="2975FF"/>
                </a:solidFill>
              </a:rPr>
            </a:br>
            <a:r>
              <a:rPr lang="ru-RU" sz="4800" b="1" dirty="0" smtClean="0">
                <a:solidFill>
                  <a:srgbClr val="2975FF"/>
                </a:solidFill>
              </a:rPr>
              <a:t>Всё что было до тебя.</a:t>
            </a:r>
            <a:endParaRPr lang="ru-RU" sz="4800" b="1" dirty="0">
              <a:solidFill>
                <a:srgbClr val="2975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142984"/>
            <a:ext cx="80724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ЗАГ</a:t>
            </a:r>
            <a:r>
              <a:rPr lang="ru-RU" sz="5400" b="1" dirty="0" smtClean="0">
                <a:solidFill>
                  <a:srgbClr val="008000"/>
                </a:solidFill>
              </a:rPr>
              <a:t>А</a:t>
            </a:r>
            <a:r>
              <a:rPr lang="ru-RU" sz="5400" b="1" dirty="0" smtClean="0">
                <a:solidFill>
                  <a:srgbClr val="FF0000"/>
                </a:solidFill>
              </a:rPr>
              <a:t>ДКИ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????????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??????????????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????</a:t>
            </a: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857232"/>
            <a:ext cx="7072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П.И. Чайковский</a:t>
            </a:r>
          </a:p>
          <a:p>
            <a:r>
              <a:rPr lang="ru-RU" sz="3200" dirty="0" smtClean="0"/>
              <a:t> Фрагменты из балета </a:t>
            </a:r>
          </a:p>
          <a:p>
            <a:r>
              <a:rPr lang="ru-RU" sz="3200" dirty="0" smtClean="0"/>
              <a:t>«</a:t>
            </a:r>
            <a:r>
              <a:rPr lang="ru-RU" sz="3200" b="1" dirty="0" smtClean="0"/>
              <a:t>Лебединое озеро</a:t>
            </a:r>
            <a:r>
              <a:rPr lang="ru-RU" sz="3200" dirty="0" smtClean="0"/>
              <a:t>»</a:t>
            </a:r>
          </a:p>
          <a:p>
            <a:pPr algn="ctr"/>
            <a:endParaRPr lang="ru-RU" sz="3200" b="1" dirty="0" smtClean="0">
              <a:solidFill>
                <a:srgbClr val="2975FF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2975FF"/>
                </a:solidFill>
              </a:rPr>
              <a:t>Скрипка</a:t>
            </a:r>
            <a:endParaRPr lang="ru-RU" sz="3200" b="1" dirty="0">
              <a:solidFill>
                <a:srgbClr val="2975FF"/>
              </a:solidFill>
            </a:endParaRPr>
          </a:p>
        </p:txBody>
      </p:sp>
      <p:pic>
        <p:nvPicPr>
          <p:cNvPr id="20482" name="Picture 2" descr="https://ds03.infourok.ru/uploads/ex/0962/00015569-360c9d1a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3155939" cy="2366955"/>
          </a:xfrm>
          <a:prstGeom prst="rect">
            <a:avLst/>
          </a:prstGeom>
          <a:noFill/>
        </p:spPr>
      </p:pic>
      <p:pic>
        <p:nvPicPr>
          <p:cNvPr id="20484" name="Picture 4" descr="http://www.arnapress.kz/i/Posts/92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643314"/>
            <a:ext cx="4071966" cy="2721953"/>
          </a:xfrm>
          <a:prstGeom prst="rect">
            <a:avLst/>
          </a:prstGeom>
          <a:noFill/>
        </p:spPr>
      </p:pic>
      <p:pic>
        <p:nvPicPr>
          <p:cNvPr id="20488" name="Picture 8" descr="http://muzmag777.ru/uploads/gallery/10/arabic-violin-mix_8992479-296360_1280x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357298"/>
            <a:ext cx="2759041" cy="1551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928670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975FF"/>
                </a:solidFill>
              </a:rPr>
              <a:t>А.С. Пушкин</a:t>
            </a:r>
          </a:p>
          <a:p>
            <a:pPr algn="ctr"/>
            <a:r>
              <a:rPr lang="ru-RU" sz="3600" dirty="0" smtClean="0">
                <a:solidFill>
                  <a:srgbClr val="2975FF"/>
                </a:solidFill>
              </a:rPr>
              <a:t> «</a:t>
            </a:r>
            <a:r>
              <a:rPr lang="ru-RU" sz="3600" b="1" dirty="0" smtClean="0">
                <a:solidFill>
                  <a:srgbClr val="2975FF"/>
                </a:solidFill>
              </a:rPr>
              <a:t>Письмо Онегина к Татьяне</a:t>
            </a:r>
            <a:r>
              <a:rPr lang="ru-RU" sz="3600" dirty="0" smtClean="0">
                <a:solidFill>
                  <a:srgbClr val="2975FF"/>
                </a:solidFill>
              </a:rPr>
              <a:t>»</a:t>
            </a:r>
            <a:endParaRPr lang="ru-RU" sz="3600" dirty="0">
              <a:solidFill>
                <a:srgbClr val="2975FF"/>
              </a:solidFill>
            </a:endParaRPr>
          </a:p>
        </p:txBody>
      </p:sp>
      <p:pic>
        <p:nvPicPr>
          <p:cNvPr id="19460" name="Picture 4" descr="http://fs.nashaucheba.ru/tw_files2/urls_3/1101/d-1100554/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048232" cy="3786174"/>
          </a:xfrm>
          <a:prstGeom prst="rect">
            <a:avLst/>
          </a:prstGeom>
          <a:noFill/>
        </p:spPr>
      </p:pic>
      <p:pic>
        <p:nvPicPr>
          <p:cNvPr id="19462" name="Picture 6" descr="https://ds02.infourok.ru/uploads/ex/0b38/0003a12f-595dfb69/img3.jpg"/>
          <p:cNvPicPr>
            <a:picLocks noChangeAspect="1" noChangeArrowheads="1"/>
          </p:cNvPicPr>
          <p:nvPr/>
        </p:nvPicPr>
        <p:blipFill>
          <a:blip r:embed="rId3"/>
          <a:srcRect l="60938" t="1042" r="1562" b="34374"/>
          <a:stretch>
            <a:fillRect/>
          </a:stretch>
        </p:blipFill>
        <p:spPr bwMode="auto">
          <a:xfrm>
            <a:off x="6929454" y="3857628"/>
            <a:ext cx="2000264" cy="2583674"/>
          </a:xfrm>
          <a:prstGeom prst="rect">
            <a:avLst/>
          </a:prstGeom>
          <a:noFill/>
        </p:spPr>
      </p:pic>
      <p:pic>
        <p:nvPicPr>
          <p:cNvPr id="19464" name="Picture 8" descr="https://ds02.infourok.ru/uploads/ex/12dc/0001d413-cad297a0/img1.jpg"/>
          <p:cNvPicPr>
            <a:picLocks noChangeAspect="1" noChangeArrowheads="1"/>
          </p:cNvPicPr>
          <p:nvPr/>
        </p:nvPicPr>
        <p:blipFill>
          <a:blip r:embed="rId4" cstate="print"/>
          <a:srcRect r="63440" b="44681"/>
          <a:stretch>
            <a:fillRect/>
          </a:stretch>
        </p:blipFill>
        <p:spPr bwMode="auto">
          <a:xfrm>
            <a:off x="6929454" y="285728"/>
            <a:ext cx="1136628" cy="128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857232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8000"/>
                </a:solidFill>
              </a:rPr>
              <a:t>Юй</a:t>
            </a:r>
            <a:r>
              <a:rPr lang="ru-RU" sz="2800" dirty="0" smtClean="0">
                <a:solidFill>
                  <a:srgbClr val="008000"/>
                </a:solidFill>
              </a:rPr>
              <a:t>  </a:t>
            </a:r>
            <a:r>
              <a:rPr lang="ru-RU" sz="2800" dirty="0" err="1" smtClean="0">
                <a:solidFill>
                  <a:srgbClr val="008000"/>
                </a:solidFill>
              </a:rPr>
              <a:t>Гуанитун</a:t>
            </a:r>
            <a:r>
              <a:rPr lang="ru-RU" sz="2800" dirty="0" smtClean="0">
                <a:solidFill>
                  <a:srgbClr val="008000"/>
                </a:solidFill>
              </a:rPr>
              <a:t>, </a:t>
            </a:r>
            <a:r>
              <a:rPr lang="ru-RU" sz="2800" dirty="0" err="1" smtClean="0">
                <a:solidFill>
                  <a:srgbClr val="008000"/>
                </a:solidFill>
              </a:rPr>
              <a:t>хокку</a:t>
            </a:r>
            <a:r>
              <a:rPr lang="ru-RU" sz="28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008000"/>
                </a:solidFill>
              </a:rPr>
              <a:t>«</a:t>
            </a:r>
            <a:r>
              <a:rPr lang="ru-RU" sz="2800" b="1" dirty="0" smtClean="0">
                <a:solidFill>
                  <a:srgbClr val="008000"/>
                </a:solidFill>
              </a:rPr>
              <a:t>Ностальгия</a:t>
            </a:r>
            <a:r>
              <a:rPr lang="ru-RU" sz="2800" dirty="0" smtClean="0">
                <a:solidFill>
                  <a:srgbClr val="008000"/>
                </a:solidFill>
              </a:rPr>
              <a:t>»</a:t>
            </a:r>
            <a:endParaRPr lang="ru-RU" sz="2800" dirty="0">
              <a:solidFill>
                <a:srgbClr val="008000"/>
              </a:solidFill>
            </a:endParaRPr>
          </a:p>
        </p:txBody>
      </p:sp>
      <p:pic>
        <p:nvPicPr>
          <p:cNvPr id="18434" name="Picture 2" descr="http://img-b.photosight.ru/38e/3700594_large.jpg"/>
          <p:cNvPicPr>
            <a:picLocks noChangeAspect="1" noChangeArrowheads="1"/>
          </p:cNvPicPr>
          <p:nvPr/>
        </p:nvPicPr>
        <p:blipFill>
          <a:blip r:embed="rId2"/>
          <a:srcRect r="5325" b="6153"/>
          <a:stretch>
            <a:fillRect/>
          </a:stretch>
        </p:blipFill>
        <p:spPr bwMode="auto">
          <a:xfrm>
            <a:off x="3714744" y="2214530"/>
            <a:ext cx="2143140" cy="435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santour.ru/news/uploads/China/www.GetBg.net_Cities_Shanghai_city_in_China_09439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970" y="1357298"/>
            <a:ext cx="4318030" cy="2428892"/>
          </a:xfrm>
          <a:prstGeom prst="rect">
            <a:avLst/>
          </a:prstGeom>
          <a:noFill/>
        </p:spPr>
      </p:pic>
      <p:pic>
        <p:nvPicPr>
          <p:cNvPr id="1030" name="Picture 6" descr="https://coolyanews.info/IMG/arton38455.jpg?14984824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5020791" cy="2715792"/>
          </a:xfrm>
          <a:prstGeom prst="rect">
            <a:avLst/>
          </a:prstGeom>
          <a:noFill/>
        </p:spPr>
      </p:pic>
      <p:pic>
        <p:nvPicPr>
          <p:cNvPr id="1032" name="Picture 8" descr="http://www.meteovesti.ru/pictures/63602556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4419954" cy="1966880"/>
          </a:xfrm>
          <a:prstGeom prst="rect">
            <a:avLst/>
          </a:prstGeom>
          <a:noFill/>
        </p:spPr>
      </p:pic>
      <p:pic>
        <p:nvPicPr>
          <p:cNvPr id="1034" name="Picture 10" descr="http://www.morvesti.ru/upload/iblock/b57/74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714752"/>
            <a:ext cx="428628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928670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Пекинский политехнический институт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93" y="2319000"/>
            <a:ext cx="7699563" cy="377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r="392" b="18182"/>
          <a:stretch>
            <a:fillRect/>
          </a:stretch>
        </p:blipFill>
        <p:spPr bwMode="auto">
          <a:xfrm>
            <a:off x="0" y="2285992"/>
            <a:ext cx="8643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66973" t="6859"/>
          <a:stretch>
            <a:fillRect/>
          </a:stretch>
        </p:blipFill>
        <p:spPr bwMode="auto">
          <a:xfrm>
            <a:off x="5789174" y="2428868"/>
            <a:ext cx="335482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71802" y="857232"/>
            <a:ext cx="585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Дистанционное обучение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071546"/>
            <a:ext cx="6412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8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8000"/>
                </a:solidFill>
              </a:rPr>
              <a:t>КОМПОЗИЦИЯ</a:t>
            </a:r>
          </a:p>
          <a:p>
            <a:pPr algn="ctr"/>
            <a:endParaRPr lang="ru-RU" sz="4800" b="1" dirty="0" smtClean="0">
              <a:solidFill>
                <a:srgbClr val="008000"/>
              </a:solidFill>
            </a:endParaRPr>
          </a:p>
          <a:p>
            <a:pPr algn="ctr"/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857628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ln/>
                <a:solidFill>
                  <a:srgbClr val="FF0000"/>
                </a:solidFill>
              </a:rPr>
              <a:t>«ДАВАЙТЕ ПОЗНАКОМИМСЯ!»</a:t>
            </a:r>
            <a:endParaRPr lang="ru-RU" sz="60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778" y="35716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Интенсивное обучение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7" t="27078" r="13415" b="15380"/>
          <a:stretch>
            <a:fillRect/>
          </a:stretch>
        </p:blipFill>
        <p:spPr>
          <a:xfrm>
            <a:off x="0" y="3786190"/>
            <a:ext cx="4500626" cy="2500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4286279" cy="3214710"/>
          </a:xfrm>
          <a:prstGeom prst="rect">
            <a:avLst/>
          </a:prstGeom>
        </p:spPr>
      </p:pic>
      <p:pic>
        <p:nvPicPr>
          <p:cNvPr id="7" name="Рисунок 6" descr="C:\Users\Елена\Desktop\¦¦TАTГ¦¬¦¬¦- 1.JPG"/>
          <p:cNvPicPr/>
          <p:nvPr/>
        </p:nvPicPr>
        <p:blipFill>
          <a:blip r:embed="rId4" cstate="print"/>
          <a:srcRect l="12747" t="32654" r="11209" b="1451"/>
          <a:stretch>
            <a:fillRect/>
          </a:stretch>
        </p:blipFill>
        <p:spPr bwMode="auto">
          <a:xfrm>
            <a:off x="4643438" y="857232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\Desktop\¦¦TАTГ¦¬¦¬¦- 2.JPG"/>
          <p:cNvPicPr/>
          <p:nvPr/>
        </p:nvPicPr>
        <p:blipFill>
          <a:blip r:embed="rId5" cstate="print"/>
          <a:srcRect l="4655" t="28429"/>
          <a:stretch>
            <a:fillRect/>
          </a:stretch>
        </p:blipFill>
        <p:spPr bwMode="auto">
          <a:xfrm>
            <a:off x="4572000" y="3786190"/>
            <a:ext cx="4286280" cy="25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1000108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МОСКВА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93052"/>
            <a:ext cx="3435846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121357"/>
            <a:ext cx="4932040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РЕПКА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67" y="1285860"/>
            <a:ext cx="86848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2867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РЕПКА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03449"/>
            <a:ext cx="8758270" cy="455455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Посадил дед репку. Выросла репка большая-пребольшая.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Пошел дед репку рвать: </a:t>
            </a:r>
            <a:r>
              <a:rPr lang="ru-RU" b="1" dirty="0" err="1" smtClean="0">
                <a:solidFill>
                  <a:srgbClr val="FF0000"/>
                </a:solidFill>
              </a:rPr>
              <a:t>тянет-потянет</a:t>
            </a:r>
            <a:r>
              <a:rPr lang="ru-RU" b="1" dirty="0" smtClean="0">
                <a:solidFill>
                  <a:srgbClr val="FF0000"/>
                </a:solidFill>
              </a:rPr>
              <a:t>, вытянуть не может.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Позвал дед бабку.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Позвала бабка внучку.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Позвала внучка Жучку.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Позвала Жучка кошку.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Позвала кошка мышку.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Тянут-потянут</a:t>
            </a:r>
            <a:r>
              <a:rPr lang="ru-RU" b="1" dirty="0" smtClean="0">
                <a:solidFill>
                  <a:srgbClr val="FF0000"/>
                </a:solidFill>
              </a:rPr>
              <a:t> — и вытянули репку.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14752"/>
            <a:ext cx="2666553" cy="163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428604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Песня </a:t>
            </a:r>
          </a:p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«</a:t>
            </a:r>
            <a:r>
              <a:rPr lang="ru-RU" sz="3200" b="1" dirty="0" smtClean="0">
                <a:solidFill>
                  <a:srgbClr val="006600"/>
                </a:solidFill>
              </a:rPr>
              <a:t>Мама</a:t>
            </a:r>
            <a:r>
              <a:rPr lang="ru-RU" sz="3200" dirty="0" smtClean="0">
                <a:solidFill>
                  <a:srgbClr val="006600"/>
                </a:solidFill>
              </a:rPr>
              <a:t>»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3000372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Прости родная,</a:t>
            </a:r>
            <a:br>
              <a:rPr lang="ru-RU" sz="3600" b="1" dirty="0" smtClean="0">
                <a:solidFill>
                  <a:srgbClr val="006600"/>
                </a:solidFill>
              </a:rPr>
            </a:br>
            <a:r>
              <a:rPr lang="ru-RU" sz="3600" b="1" dirty="0" smtClean="0">
                <a:solidFill>
                  <a:srgbClr val="006600"/>
                </a:solidFill>
              </a:rPr>
              <a:t>За разлуку, за письма редкие мои.</a:t>
            </a:r>
            <a:br>
              <a:rPr lang="ru-RU" sz="3600" b="1" dirty="0" smtClean="0">
                <a:solidFill>
                  <a:srgbClr val="006600"/>
                </a:solidFill>
              </a:rPr>
            </a:br>
            <a:r>
              <a:rPr lang="ru-RU" sz="3600" b="1" dirty="0" smtClean="0">
                <a:solidFill>
                  <a:srgbClr val="006600"/>
                </a:solidFill>
              </a:rPr>
              <a:t>Я мысленно тебе целую руку</a:t>
            </a:r>
            <a:br>
              <a:rPr lang="ru-RU" sz="3600" b="1" dirty="0" smtClean="0">
                <a:solidFill>
                  <a:srgbClr val="006600"/>
                </a:solidFill>
              </a:rPr>
            </a:br>
            <a:r>
              <a:rPr lang="ru-RU" sz="3600" b="1" dirty="0" smtClean="0">
                <a:solidFill>
                  <a:srgbClr val="006600"/>
                </a:solidFill>
              </a:rPr>
              <a:t>И губы сжатые твои.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boombob.ru/img/picture/Jun/27/1162e3d018df2dcf72bf6c389db80293/mini_12.jpg"/>
          <p:cNvPicPr>
            <a:picLocks noChangeAspect="1" noChangeArrowheads="1"/>
          </p:cNvPicPr>
          <p:nvPr/>
        </p:nvPicPr>
        <p:blipFill>
          <a:blip r:embed="rId2"/>
          <a:srcRect t="9404" r="2702"/>
          <a:stretch>
            <a:fillRect/>
          </a:stretch>
        </p:blipFill>
        <p:spPr bwMode="auto">
          <a:xfrm>
            <a:off x="6357950" y="5143512"/>
            <a:ext cx="2571768" cy="1714488"/>
          </a:xfrm>
          <a:prstGeom prst="rect">
            <a:avLst/>
          </a:prstGeom>
          <a:noFill/>
        </p:spPr>
      </p:pic>
      <p:pic>
        <p:nvPicPr>
          <p:cNvPr id="14340" name="Picture 4" descr="http://detboxfon.ru/uploads/images/k/a/r/kartinki_o_mame_s_nadpisjam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3394165" cy="1800181"/>
          </a:xfrm>
          <a:prstGeom prst="rect">
            <a:avLst/>
          </a:prstGeom>
          <a:noFill/>
        </p:spPr>
      </p:pic>
      <p:pic>
        <p:nvPicPr>
          <p:cNvPr id="14342" name="Picture 6" descr="https://smootrim.ru/wp-content/uploads/2016/10/6_Schastlivaya-mama-s-malyishom-v-pole-1068x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071546"/>
            <a:ext cx="2786721" cy="1894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78579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Песня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</a:rPr>
              <a:t>Калинка-малинка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2143116"/>
            <a:ext cx="7072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Калинка, калинка, калинка моя,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В саду ягода-малинка, малинка моя.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Калинка, калинка, калинка моя,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В саду ягода-малинка, малинка моя.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13315" name="Picture 3" descr="http://img1.liveinternet.ru/images/attach/c/11/128/490/128490795_hello_html_m61642f01.jpg"/>
          <p:cNvPicPr>
            <a:picLocks noChangeAspect="1" noChangeArrowheads="1"/>
          </p:cNvPicPr>
          <p:nvPr/>
        </p:nvPicPr>
        <p:blipFill>
          <a:blip r:embed="rId2"/>
          <a:srcRect l="1136" t="26786" r="6818" b="21785"/>
          <a:stretch>
            <a:fillRect/>
          </a:stretch>
        </p:blipFill>
        <p:spPr bwMode="auto">
          <a:xfrm>
            <a:off x="2928926" y="4000504"/>
            <a:ext cx="409875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228" y="1000108"/>
            <a:ext cx="6753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 М. Садовский</a:t>
            </a:r>
          </a:p>
          <a:p>
            <a:r>
              <a:rPr lang="ru-RU" sz="3600" b="1" dirty="0" smtClean="0">
                <a:solidFill>
                  <a:srgbClr val="008000"/>
                </a:solidFill>
              </a:rPr>
              <a:t>«Я как-то в дом принёс щенка»</a:t>
            </a:r>
          </a:p>
        </p:txBody>
      </p:sp>
      <p:pic>
        <p:nvPicPr>
          <p:cNvPr id="12290" name="Picture 2" descr="http://images.dmir.ru/dmir/images/ocharovatelnyy-ochen-milyy-shcenok-zhorik-ishcet-lyubyashc-26114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86058"/>
            <a:ext cx="471951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928670"/>
            <a:ext cx="65092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Песня под гитару</a:t>
            </a:r>
            <a:endParaRPr lang="ru-RU" sz="6600" dirty="0"/>
          </a:p>
        </p:txBody>
      </p:sp>
      <p:pic>
        <p:nvPicPr>
          <p:cNvPr id="29700" name="Picture 4" descr="https://img2.goodfon.ru/original/1920x1080/1/64/gitara-struny-muzyka-mak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6013394" cy="338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500174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КОНКУРС КАПИТАНОВ</a:t>
            </a:r>
            <a:endParaRPr lang="ru-RU" sz="4800" dirty="0"/>
          </a:p>
        </p:txBody>
      </p:sp>
      <p:pic>
        <p:nvPicPr>
          <p:cNvPr id="11266" name="Picture 2" descr="https://www.metod-kopilka.ru/images/doc/19/13142/img6.jpg"/>
          <p:cNvPicPr>
            <a:picLocks noChangeAspect="1" noChangeArrowheads="1"/>
          </p:cNvPicPr>
          <p:nvPr/>
        </p:nvPicPr>
        <p:blipFill>
          <a:blip r:embed="rId2"/>
          <a:srcRect l="8696" t="10145" r="8695" b="10144"/>
          <a:stretch>
            <a:fillRect/>
          </a:stretch>
        </p:blipFill>
        <p:spPr bwMode="auto">
          <a:xfrm>
            <a:off x="1000100" y="714356"/>
            <a:ext cx="7601003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714356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8000"/>
                </a:solidFill>
              </a:rPr>
              <a:t>Песня </a:t>
            </a:r>
          </a:p>
          <a:p>
            <a:pPr algn="ctr"/>
            <a:r>
              <a:rPr lang="ru-RU" sz="4400" dirty="0" smtClean="0">
                <a:solidFill>
                  <a:srgbClr val="008000"/>
                </a:solidFill>
              </a:rPr>
              <a:t>«</a:t>
            </a:r>
            <a:r>
              <a:rPr lang="ru-RU" sz="4400" b="1" dirty="0" smtClean="0">
                <a:solidFill>
                  <a:srgbClr val="008000"/>
                </a:solidFill>
              </a:rPr>
              <a:t>Она вернётся</a:t>
            </a:r>
            <a:r>
              <a:rPr lang="ru-RU" sz="4400" dirty="0" smtClean="0">
                <a:solidFill>
                  <a:srgbClr val="008000"/>
                </a:solidFill>
              </a:rPr>
              <a:t>»</a:t>
            </a:r>
            <a:endParaRPr lang="ru-RU" sz="4400" dirty="0">
              <a:solidFill>
                <a:srgbClr val="008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8576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Окей</a:t>
            </a:r>
            <a:r>
              <a:rPr lang="ru-RU" sz="2400" b="1" dirty="0" smtClean="0">
                <a:solidFill>
                  <a:srgbClr val="FF0000"/>
                </a:solidFill>
              </a:rPr>
              <a:t>, я снова был не прав, а ты решила верно, наверно.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 мне не стоит больше ждать никаких чудес.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Но я перед тобой стою и непонятно, что ловлю.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Я просто не могу уйти, - я тебя люблю, сильно. 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cs624320.vk.me/u123437899/video/s_be91bb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428868"/>
            <a:ext cx="162760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642918"/>
            <a:ext cx="857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Песня </a:t>
            </a:r>
          </a:p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«</a:t>
            </a:r>
            <a:r>
              <a:rPr lang="ru-RU" sz="3200" b="1" dirty="0" smtClean="0">
                <a:solidFill>
                  <a:srgbClr val="006600"/>
                </a:solidFill>
              </a:rPr>
              <a:t>Хорошо на московском просторе…</a:t>
            </a:r>
            <a:r>
              <a:rPr lang="ru-RU" sz="3200" dirty="0" smtClean="0">
                <a:solidFill>
                  <a:srgbClr val="006600"/>
                </a:solidFill>
              </a:rPr>
              <a:t>»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068" y="3429000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Хорошо на московском просторе,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Светят звезды Кремля в синеве.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И, как реки встречаются в море,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Так встречаются люди в Москве.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s://img-fotki.yandex.ru/get/241830/55626029.a0/0_17f48b_448052ad_M.jpg?share=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315355" cy="2000264"/>
          </a:xfrm>
          <a:prstGeom prst="rect">
            <a:avLst/>
          </a:prstGeom>
          <a:noFill/>
        </p:spPr>
      </p:pic>
      <p:pic>
        <p:nvPicPr>
          <p:cNvPr id="30724" name="Picture 4" descr="http://s4.fotokto.ru/photo/full/183/1831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928802"/>
            <a:ext cx="3872603" cy="1665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928926" y="1071546"/>
            <a:ext cx="62150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Стихи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«Марш рыбака»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Рубаи Омара Хайяма о дружбе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222" name="Picture 6" descr="http://myrubai.ru/images/headers/raindro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14686"/>
            <a:ext cx="6667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857232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Песня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2975FF"/>
                </a:solidFill>
              </a:rPr>
              <a:t>Синий платочек</a:t>
            </a:r>
            <a:endParaRPr lang="ru-RU" sz="4000" b="1" dirty="0">
              <a:solidFill>
                <a:srgbClr val="2975FF"/>
              </a:solidFill>
            </a:endParaRPr>
          </a:p>
        </p:txBody>
      </p:sp>
      <p:pic>
        <p:nvPicPr>
          <p:cNvPr id="6146" name="Picture 2" descr="http://900igr.net/up/datas/67585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4476748" cy="3357562"/>
          </a:xfrm>
          <a:prstGeom prst="rect">
            <a:avLst/>
          </a:prstGeom>
          <a:noFill/>
        </p:spPr>
      </p:pic>
      <p:pic>
        <p:nvPicPr>
          <p:cNvPr id="6148" name="Picture 4" descr="https://arhivurokov.ru/videouroki/html/2015/10/20/98719033/img10.jpg"/>
          <p:cNvPicPr>
            <a:picLocks noChangeAspect="1" noChangeArrowheads="1"/>
          </p:cNvPicPr>
          <p:nvPr/>
        </p:nvPicPr>
        <p:blipFill>
          <a:blip r:embed="rId3"/>
          <a:srcRect l="61901" t="33923" r="2943" b="2014"/>
          <a:stretch>
            <a:fillRect/>
          </a:stretch>
        </p:blipFill>
        <p:spPr bwMode="auto">
          <a:xfrm>
            <a:off x="6715140" y="285728"/>
            <a:ext cx="2143140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857628"/>
            <a:ext cx="47862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45CDE"/>
                </a:solidFill>
              </a:rPr>
              <a:t>Синенький, скромный платочек</a:t>
            </a:r>
          </a:p>
          <a:p>
            <a:r>
              <a:rPr lang="ru-RU" sz="2000" b="1" dirty="0" smtClean="0">
                <a:solidFill>
                  <a:srgbClr val="145CDE"/>
                </a:solidFill>
              </a:rPr>
              <a:t>Падал с опущенных плеч.</a:t>
            </a:r>
          </a:p>
          <a:p>
            <a:r>
              <a:rPr lang="ru-RU" sz="2000" b="1" dirty="0" smtClean="0">
                <a:solidFill>
                  <a:srgbClr val="145CDE"/>
                </a:solidFill>
              </a:rPr>
              <a:t>Ты провожала</a:t>
            </a:r>
          </a:p>
          <a:p>
            <a:r>
              <a:rPr lang="ru-RU" sz="2000" b="1" dirty="0" smtClean="0">
                <a:solidFill>
                  <a:srgbClr val="145CDE"/>
                </a:solidFill>
              </a:rPr>
              <a:t>И обещала</a:t>
            </a:r>
          </a:p>
          <a:p>
            <a:r>
              <a:rPr lang="ru-RU" sz="2000" b="1" dirty="0" smtClean="0">
                <a:solidFill>
                  <a:srgbClr val="145CDE"/>
                </a:solidFill>
              </a:rPr>
              <a:t>Синий платочек сберечь.</a:t>
            </a:r>
            <a:endParaRPr lang="ru-RU" sz="2000" b="1" dirty="0">
              <a:solidFill>
                <a:srgbClr val="145CD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7000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</a:rPr>
              <a:t>Песня </a:t>
            </a:r>
          </a:p>
          <a:p>
            <a:pPr algn="ctr"/>
            <a:r>
              <a:rPr lang="ru-RU" sz="3200" dirty="0" smtClean="0">
                <a:solidFill>
                  <a:srgbClr val="008000"/>
                </a:solidFill>
              </a:rPr>
              <a:t>«</a:t>
            </a:r>
            <a:r>
              <a:rPr lang="ru-RU" sz="3200" b="1" dirty="0" smtClean="0">
                <a:solidFill>
                  <a:srgbClr val="008000"/>
                </a:solidFill>
              </a:rPr>
              <a:t>Расскажи, Снегурочка, где была…</a:t>
            </a:r>
            <a:r>
              <a:rPr lang="ru-RU" sz="3200" dirty="0" smtClean="0">
                <a:solidFill>
                  <a:srgbClr val="008000"/>
                </a:solidFill>
              </a:rPr>
              <a:t>»</a:t>
            </a:r>
          </a:p>
          <a:p>
            <a:pPr algn="ctr"/>
            <a:r>
              <a:rPr lang="ru-RU" sz="3200" dirty="0" smtClean="0">
                <a:solidFill>
                  <a:srgbClr val="008000"/>
                </a:solidFill>
              </a:rPr>
              <a:t> (из м/</a:t>
            </a:r>
            <a:r>
              <a:rPr lang="ru-RU" sz="3200" dirty="0" err="1" smtClean="0">
                <a:solidFill>
                  <a:srgbClr val="008000"/>
                </a:solidFill>
              </a:rPr>
              <a:t>ф</a:t>
            </a:r>
            <a:r>
              <a:rPr lang="ru-RU" sz="3200" dirty="0" smtClean="0">
                <a:solidFill>
                  <a:srgbClr val="008000"/>
                </a:solidFill>
              </a:rPr>
              <a:t> «Ну, погоди!»)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143512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— Расскажи, Снегурочка, где была?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Расскажи-ка, милая, как дела?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i.ytimg.com/vi/Pnb5k7wGMNE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4948773" cy="2783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857232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Песня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</a:rPr>
              <a:t>В лесу родилась ёлочка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img0.liveinternet.ru/images/attach/c/2/65/926/65926326_1288366507_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6368"/>
            <a:ext cx="4524362" cy="4571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slide_1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 новым годом!!!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2" descr="http://img1.liveinternet.ru/images/attach/c/0/53/119/53119928_14378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0043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928670"/>
            <a:ext cx="68854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Песня «</a:t>
            </a:r>
            <a:r>
              <a:rPr lang="ru-RU" sz="6600" b="1" dirty="0" smtClean="0"/>
              <a:t>Пятница</a:t>
            </a:r>
            <a:r>
              <a:rPr lang="ru-RU" sz="6600" dirty="0" smtClean="0"/>
              <a:t>»</a:t>
            </a:r>
            <a:endParaRPr lang="ru-RU" sz="6600" dirty="0"/>
          </a:p>
        </p:txBody>
      </p:sp>
      <p:pic>
        <p:nvPicPr>
          <p:cNvPr id="29700" name="Picture 4" descr="https://img2.goodfon.ru/original/1920x1080/1/64/gitara-struny-muzyka-mak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6013394" cy="338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43042" y="1142984"/>
            <a:ext cx="73581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Сценки-шутки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«Иностранец в Москве», «Преподаватель и ученик»,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«На Арбате»,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«Скоро экзамены»,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«В театре»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928670"/>
            <a:ext cx="7072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Песня</a:t>
            </a:r>
          </a:p>
          <a:p>
            <a:pPr algn="ctr"/>
            <a:r>
              <a:rPr lang="ru-RU" sz="5400" b="1" dirty="0" smtClean="0">
                <a:solidFill>
                  <a:srgbClr val="008000"/>
                </a:solidFill>
              </a:rPr>
              <a:t> «Посмотри на меня»</a:t>
            </a:r>
            <a:endParaRPr lang="ru-RU" sz="54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00438"/>
            <a:ext cx="9144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Даже если не ответишь,   лучших слов глаза</a:t>
            </a:r>
          </a:p>
          <a:p>
            <a:r>
              <a:rPr lang="ru-RU" sz="2800" b="1" dirty="0" smtClean="0"/>
              <a:t>Мне говорят: « Я отдал бы все на свете</a:t>
            </a:r>
          </a:p>
          <a:p>
            <a:r>
              <a:rPr lang="ru-RU" sz="2800" b="1" dirty="0" smtClean="0"/>
              <a:t>За один твой мимолетный взгляд.</a:t>
            </a:r>
          </a:p>
          <a:p>
            <a:r>
              <a:rPr lang="ru-RU" sz="2800" b="1" dirty="0" smtClean="0"/>
              <a:t>С твоим фото на футболке и с букетом полевых цветов</a:t>
            </a:r>
          </a:p>
          <a:p>
            <a:r>
              <a:rPr lang="ru-RU" sz="2800" b="1" dirty="0" smtClean="0"/>
              <a:t>У подножья твоих окон  я полжизни простоять готов».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714356"/>
            <a:ext cx="6429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История китайского  нового года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года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В Китае отмечают Новый год по лунному календарю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6"/>
            <a:ext cx="4261074" cy="2838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857232"/>
            <a:ext cx="5572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Классический  </a:t>
            </a:r>
            <a:r>
              <a:rPr lang="ru-RU" sz="4400" b="1" dirty="0" err="1" smtClean="0">
                <a:solidFill>
                  <a:srgbClr val="FF0000"/>
                </a:solidFill>
              </a:rPr>
              <a:t>мьянманский</a:t>
            </a:r>
            <a:r>
              <a:rPr lang="ru-RU" sz="4400" b="1" dirty="0" smtClean="0">
                <a:solidFill>
                  <a:srgbClr val="FF0000"/>
                </a:solidFill>
              </a:rPr>
              <a:t>  танец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bmstu-kaluga.ru/images/news/birma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643182"/>
            <a:ext cx="4831405" cy="3195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42" y="85723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Песня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«</a:t>
            </a:r>
            <a:r>
              <a:rPr lang="ru-RU" sz="3600" b="1" dirty="0" smtClean="0">
                <a:solidFill>
                  <a:srgbClr val="FF0000"/>
                </a:solidFill>
              </a:rPr>
              <a:t>Если у вас нету тёти…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857496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Оркестр гремит басами,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трубач выдувает медь.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Думайте сами, решайте сами: иметь или не иметь.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Думайте сами, решайте сами: иметь или не иметь.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76923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431</Words>
  <Application>Microsoft Office PowerPoint</Application>
  <PresentationFormat>Экран (4:3)</PresentationFormat>
  <Paragraphs>104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Китай</vt:lpstr>
      <vt:lpstr>Слайд 18</vt:lpstr>
      <vt:lpstr>Слайд 19</vt:lpstr>
      <vt:lpstr>Слайд 20</vt:lpstr>
      <vt:lpstr>Слайд 21</vt:lpstr>
      <vt:lpstr>РЕПКА</vt:lpstr>
      <vt:lpstr>РЕПКА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 новым годом!!!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Antec</cp:lastModifiedBy>
  <cp:revision>37</cp:revision>
  <dcterms:created xsi:type="dcterms:W3CDTF">2013-08-17T08:34:50Z</dcterms:created>
  <dcterms:modified xsi:type="dcterms:W3CDTF">2017-12-20T16:22:15Z</dcterms:modified>
</cp:coreProperties>
</file>